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303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FC86"/>
    <a:srgbClr val="ACF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9218B29-B7C5-4592-AD56-6E540EBD526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4CBAC56-313A-4DA4-9F31-B037E49A5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21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5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5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7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7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4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7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4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D7FFB-7B0A-4193-B8D3-C67E709FEC5D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DCF2A-E6EE-414D-816C-D2BD6B85C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7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BDBDC29E-9C39-4E1B-9558-1CC6F6E92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2552700"/>
            <a:ext cx="64008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Opening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573612-41AA-46FA-83F9-FCB6196A5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94657"/>
              </p:ext>
            </p:extLst>
          </p:nvPr>
        </p:nvGraphicFramePr>
        <p:xfrm>
          <a:off x="0" y="1"/>
          <a:ext cx="9143999" cy="65667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2">
                  <a:extLst>
                    <a:ext uri="{9D8B030D-6E8A-4147-A177-3AD203B41FA5}">
                      <a16:colId xmlns:a16="http://schemas.microsoft.com/office/drawing/2014/main" val="3529705814"/>
                    </a:ext>
                  </a:extLst>
                </a:gridCol>
                <a:gridCol w="751313">
                  <a:extLst>
                    <a:ext uri="{9D8B030D-6E8A-4147-A177-3AD203B41FA5}">
                      <a16:colId xmlns:a16="http://schemas.microsoft.com/office/drawing/2014/main" val="2842435727"/>
                    </a:ext>
                  </a:extLst>
                </a:gridCol>
                <a:gridCol w="6944884">
                  <a:extLst>
                    <a:ext uri="{9D8B030D-6E8A-4147-A177-3AD203B41FA5}">
                      <a16:colId xmlns:a16="http://schemas.microsoft.com/office/drawing/2014/main" val="3483403163"/>
                    </a:ext>
                  </a:extLst>
                </a:gridCol>
              </a:tblGrid>
              <a:tr h="8839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Retreat:  Washington State Women’s Commission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3-23-19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Dr. Cindy Petersen, facilitator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3954191"/>
                  </a:ext>
                </a:extLst>
              </a:tr>
              <a:tr h="547112">
                <a:tc>
                  <a:txBody>
                    <a:bodyPr/>
                    <a:lstStyle/>
                    <a:p>
                      <a:r>
                        <a:rPr lang="en-US" sz="1400" b="1" dirty="0"/>
                        <a:t>Michelle G.</a:t>
                      </a:r>
                    </a:p>
                    <a:p>
                      <a:r>
                        <a:rPr lang="en-US" sz="1400" b="1" dirty="0" smtClean="0"/>
                        <a:t>Graciela G.C.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8:30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1400" b="0" dirty="0"/>
                        <a:t>Meet/Greet with Breakfast, </a:t>
                      </a:r>
                      <a:r>
                        <a:rPr lang="en-US" altLang="en-US" sz="1400" b="0" dirty="0" smtClean="0"/>
                        <a:t>Updates,</a:t>
                      </a:r>
                      <a:r>
                        <a:rPr lang="en-US" altLang="en-US" sz="1400" b="0" baseline="0" dirty="0" smtClean="0"/>
                        <a:t> and </a:t>
                      </a:r>
                      <a:r>
                        <a:rPr lang="en-US" altLang="en-US" sz="1400" b="0" dirty="0" smtClean="0"/>
                        <a:t>Introductions.</a:t>
                      </a:r>
                    </a:p>
                    <a:p>
                      <a:r>
                        <a:rPr lang="en-US" altLang="en-US" sz="1400" b="1" dirty="0" smtClean="0"/>
                        <a:t>Action Item: </a:t>
                      </a:r>
                      <a:r>
                        <a:rPr lang="en-US" altLang="en-US" sz="1400" b="0" dirty="0" smtClean="0"/>
                        <a:t>P</a:t>
                      </a:r>
                      <a:r>
                        <a:rPr lang="en-US" altLang="en-US" sz="1400" b="0" baseline="0" dirty="0" smtClean="0"/>
                        <a:t>ast meeting minutes</a:t>
                      </a:r>
                      <a:r>
                        <a:rPr lang="en-US" altLang="en-US" sz="1400" b="0" dirty="0" smtClean="0"/>
                        <a:t>.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1045974"/>
                  </a:ext>
                </a:extLst>
              </a:tr>
              <a:tr h="777475">
                <a:tc>
                  <a:txBody>
                    <a:bodyPr/>
                    <a:lstStyle/>
                    <a:p>
                      <a:r>
                        <a:rPr lang="en-US" sz="1400" b="1" dirty="0"/>
                        <a:t>Cindy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8:45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1400" b="0" dirty="0"/>
                        <a:t>Identify your “Mediation Channels” from Dr. Anthony Gregoric’s “Style Delineator” to support the 5 C’s: curiosity, communication, coordination, collaboration and compassion. 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282875"/>
                  </a:ext>
                </a:extLst>
              </a:tr>
              <a:tr h="316749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10:15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1400" b="0" dirty="0"/>
                        <a:t>Break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0721221"/>
                  </a:ext>
                </a:extLst>
              </a:tr>
              <a:tr h="547112">
                <a:tc>
                  <a:txBody>
                    <a:bodyPr/>
                    <a:lstStyle/>
                    <a:p>
                      <a:r>
                        <a:rPr lang="en-US" sz="1400" b="1" dirty="0"/>
                        <a:t>Cindy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10:30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1400" b="0" dirty="0"/>
                        <a:t>Utilize the information from the “Mediation Channels” to develop the “Vision” for the next 3-5 years and refine the “Mission” if needed. 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2186020"/>
                  </a:ext>
                </a:extLst>
              </a:tr>
              <a:tr h="316749">
                <a:tc>
                  <a:txBody>
                    <a:bodyPr/>
                    <a:lstStyle/>
                    <a:p>
                      <a:r>
                        <a:rPr lang="en-US" sz="1400" b="1" dirty="0"/>
                        <a:t>Cindy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12:00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1400" b="0" dirty="0"/>
                        <a:t>Compete a “Self-Reflection” and share during Working Lunch.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5004874"/>
                  </a:ext>
                </a:extLst>
              </a:tr>
              <a:tr h="31674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Michelle G.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1:00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en-US" sz="1400" b="1" dirty="0" smtClean="0"/>
                        <a:t>Action Item: </a:t>
                      </a:r>
                      <a:r>
                        <a:rPr lang="en-US" altLang="en-US" sz="1400" b="0" dirty="0" smtClean="0"/>
                        <a:t>Continuation</a:t>
                      </a:r>
                      <a:r>
                        <a:rPr lang="en-US" altLang="en-US" sz="1400" b="0" baseline="0" dirty="0" smtClean="0"/>
                        <a:t> </a:t>
                      </a:r>
                      <a:r>
                        <a:rPr lang="en-US" altLang="en-US" sz="1400" b="0" baseline="0" dirty="0" smtClean="0"/>
                        <a:t>of Bill </a:t>
                      </a:r>
                      <a:r>
                        <a:rPr lang="en-US" altLang="en-US" sz="1400" b="0" baseline="0" dirty="0" smtClean="0"/>
                        <a:t>discussion</a:t>
                      </a:r>
                      <a:endParaRPr lang="en-US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7677283"/>
                  </a:ext>
                </a:extLst>
              </a:tr>
              <a:tr h="1780533"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Michelle </a:t>
                      </a:r>
                      <a:r>
                        <a:rPr lang="en-US" sz="1400" b="1" dirty="0"/>
                        <a:t>G.</a:t>
                      </a:r>
                    </a:p>
                    <a:p>
                      <a:r>
                        <a:rPr lang="en-US" sz="1400" b="1" dirty="0"/>
                        <a:t>Cindy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  <a:r>
                        <a:rPr lang="en-US" sz="1400" b="1" dirty="0" smtClean="0"/>
                        <a:t>:00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en-US" sz="1400" b="0" dirty="0"/>
                        <a:t>Review “</a:t>
                      </a:r>
                      <a:r>
                        <a:rPr lang="en-US" altLang="en-US" sz="1400" b="0" dirty="0" smtClean="0"/>
                        <a:t>Bylaws</a:t>
                      </a:r>
                      <a:r>
                        <a:rPr lang="en-US" altLang="en-US" sz="1400" b="0" dirty="0"/>
                        <a:t>” for our Standards of Governance from a similar Commission in mixed style small groups to develop a “rough Draft” with a focus on the following areas including the 5 D’s:  data, dialogue, documentation, delegation and decision-making.</a:t>
                      </a:r>
                    </a:p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en-US" sz="1400" b="0" dirty="0"/>
                        <a:t>___Decision-making:</a:t>
                      </a:r>
                    </a:p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en-US" sz="1400" b="0" dirty="0"/>
                        <a:t>___Communication:  (inside and outside the Commission)</a:t>
                      </a:r>
                    </a:p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en-US" sz="1400" b="0" dirty="0"/>
                        <a:t>___Other:  (vision?)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1628683"/>
                  </a:ext>
                </a:extLst>
              </a:tr>
              <a:tr h="533203">
                <a:tc>
                  <a:txBody>
                    <a:bodyPr/>
                    <a:lstStyle/>
                    <a:p>
                      <a:r>
                        <a:rPr lang="en-US" sz="1400" b="1" dirty="0"/>
                        <a:t>Group Leaders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  <a:r>
                        <a:rPr lang="en-US" sz="1400" b="1" dirty="0" smtClean="0"/>
                        <a:t>:00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1400" b="0" dirty="0"/>
                        <a:t>Share with large group and revise based on the skillful discussion.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8728190"/>
                  </a:ext>
                </a:extLst>
              </a:tr>
              <a:tr h="547112">
                <a:tc>
                  <a:txBody>
                    <a:bodyPr/>
                    <a:lstStyle/>
                    <a:p>
                      <a:r>
                        <a:rPr lang="en-US" sz="1400" b="1" dirty="0"/>
                        <a:t>Michelle G.</a:t>
                      </a:r>
                    </a:p>
                    <a:p>
                      <a:r>
                        <a:rPr lang="en-US" sz="1400" b="1" dirty="0"/>
                        <a:t>Cindy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4:00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1400" b="0" dirty="0"/>
                        <a:t>Identify the next steps: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2015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86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4421</TotalTime>
  <Words>223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</dc:creator>
  <cp:lastModifiedBy>Vela, Marie (WSWC)</cp:lastModifiedBy>
  <cp:revision>187</cp:revision>
  <cp:lastPrinted>2015-04-15T18:08:19Z</cp:lastPrinted>
  <dcterms:created xsi:type="dcterms:W3CDTF">2015-04-12T23:45:36Z</dcterms:created>
  <dcterms:modified xsi:type="dcterms:W3CDTF">2019-03-22T17:53:44Z</dcterms:modified>
</cp:coreProperties>
</file>